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444E65"/>
    <a:srgbClr val="565656"/>
    <a:srgbClr val="A3D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66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57" y="56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8" indent="0" algn="ctr">
              <a:buNone/>
              <a:defRPr sz="2000"/>
            </a:lvl2pPr>
            <a:lvl3pPr marL="914396" indent="0" algn="ctr">
              <a:buNone/>
              <a:defRPr sz="1800"/>
            </a:lvl3pPr>
            <a:lvl4pPr marL="1371595" indent="0" algn="ctr">
              <a:buNone/>
              <a:defRPr sz="1600"/>
            </a:lvl4pPr>
            <a:lvl5pPr marL="1828793" indent="0" algn="ctr">
              <a:buNone/>
              <a:defRPr sz="1600"/>
            </a:lvl5pPr>
            <a:lvl6pPr marL="2285991" indent="0" algn="ctr">
              <a:buNone/>
              <a:defRPr sz="1600"/>
            </a:lvl6pPr>
            <a:lvl7pPr marL="2743189" indent="0" algn="ctr">
              <a:buNone/>
              <a:defRPr sz="1600"/>
            </a:lvl7pPr>
            <a:lvl8pPr marL="3200388" indent="0" algn="ctr">
              <a:buNone/>
              <a:defRPr sz="1600"/>
            </a:lvl8pPr>
            <a:lvl9pPr marL="3657586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3/26/2018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614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3/26/2018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518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3/26/2018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815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3/26/2018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353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3/26/2018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422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3/26/2018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888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8" indent="0">
              <a:buNone/>
              <a:defRPr sz="2000" b="1"/>
            </a:lvl2pPr>
            <a:lvl3pPr marL="914396" indent="0">
              <a:buNone/>
              <a:defRPr sz="1800" b="1"/>
            </a:lvl3pPr>
            <a:lvl4pPr marL="1371595" indent="0">
              <a:buNone/>
              <a:defRPr sz="1600" b="1"/>
            </a:lvl4pPr>
            <a:lvl5pPr marL="1828793" indent="0">
              <a:buNone/>
              <a:defRPr sz="1600" b="1"/>
            </a:lvl5pPr>
            <a:lvl6pPr marL="2285991" indent="0">
              <a:buNone/>
              <a:defRPr sz="1600" b="1"/>
            </a:lvl6pPr>
            <a:lvl7pPr marL="2743189" indent="0">
              <a:buNone/>
              <a:defRPr sz="1600" b="1"/>
            </a:lvl7pPr>
            <a:lvl8pPr marL="3200388" indent="0">
              <a:buNone/>
              <a:defRPr sz="1600" b="1"/>
            </a:lvl8pPr>
            <a:lvl9pPr marL="365758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8" indent="0">
              <a:buNone/>
              <a:defRPr sz="2000" b="1"/>
            </a:lvl2pPr>
            <a:lvl3pPr marL="914396" indent="0">
              <a:buNone/>
              <a:defRPr sz="1800" b="1"/>
            </a:lvl3pPr>
            <a:lvl4pPr marL="1371595" indent="0">
              <a:buNone/>
              <a:defRPr sz="1600" b="1"/>
            </a:lvl4pPr>
            <a:lvl5pPr marL="1828793" indent="0">
              <a:buNone/>
              <a:defRPr sz="1600" b="1"/>
            </a:lvl5pPr>
            <a:lvl6pPr marL="2285991" indent="0">
              <a:buNone/>
              <a:defRPr sz="1600" b="1"/>
            </a:lvl6pPr>
            <a:lvl7pPr marL="2743189" indent="0">
              <a:buNone/>
              <a:defRPr sz="1600" b="1"/>
            </a:lvl7pPr>
            <a:lvl8pPr marL="3200388" indent="0">
              <a:buNone/>
              <a:defRPr sz="1600" b="1"/>
            </a:lvl8pPr>
            <a:lvl9pPr marL="365758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3/26/2018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0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3/26/2018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203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3/26/2018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240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987426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8" indent="0">
              <a:buNone/>
              <a:defRPr sz="1400"/>
            </a:lvl2pPr>
            <a:lvl3pPr marL="914396" indent="0">
              <a:buNone/>
              <a:defRPr sz="1200"/>
            </a:lvl3pPr>
            <a:lvl4pPr marL="1371595" indent="0">
              <a:buNone/>
              <a:defRPr sz="1000"/>
            </a:lvl4pPr>
            <a:lvl5pPr marL="1828793" indent="0">
              <a:buNone/>
              <a:defRPr sz="1000"/>
            </a:lvl5pPr>
            <a:lvl6pPr marL="2285991" indent="0">
              <a:buNone/>
              <a:defRPr sz="1000"/>
            </a:lvl6pPr>
            <a:lvl7pPr marL="2743189" indent="0">
              <a:buNone/>
              <a:defRPr sz="1000"/>
            </a:lvl7pPr>
            <a:lvl8pPr marL="3200388" indent="0">
              <a:buNone/>
              <a:defRPr sz="1000"/>
            </a:lvl8pPr>
            <a:lvl9pPr marL="365758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3/26/2018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329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98" indent="0">
              <a:buNone/>
              <a:defRPr sz="2800"/>
            </a:lvl2pPr>
            <a:lvl3pPr marL="914396" indent="0">
              <a:buNone/>
              <a:defRPr sz="2400"/>
            </a:lvl3pPr>
            <a:lvl4pPr marL="1371595" indent="0">
              <a:buNone/>
              <a:defRPr sz="2000"/>
            </a:lvl4pPr>
            <a:lvl5pPr marL="1828793" indent="0">
              <a:buNone/>
              <a:defRPr sz="2000"/>
            </a:lvl5pPr>
            <a:lvl6pPr marL="2285991" indent="0">
              <a:buNone/>
              <a:defRPr sz="2000"/>
            </a:lvl6pPr>
            <a:lvl7pPr marL="2743189" indent="0">
              <a:buNone/>
              <a:defRPr sz="2000"/>
            </a:lvl7pPr>
            <a:lvl8pPr marL="3200388" indent="0">
              <a:buNone/>
              <a:defRPr sz="2000"/>
            </a:lvl8pPr>
            <a:lvl9pPr marL="365758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8" indent="0">
              <a:buNone/>
              <a:defRPr sz="1400"/>
            </a:lvl2pPr>
            <a:lvl3pPr marL="914396" indent="0">
              <a:buNone/>
              <a:defRPr sz="1200"/>
            </a:lvl3pPr>
            <a:lvl4pPr marL="1371595" indent="0">
              <a:buNone/>
              <a:defRPr sz="1000"/>
            </a:lvl4pPr>
            <a:lvl5pPr marL="1828793" indent="0">
              <a:buNone/>
              <a:defRPr sz="1000"/>
            </a:lvl5pPr>
            <a:lvl6pPr marL="2285991" indent="0">
              <a:buNone/>
              <a:defRPr sz="1000"/>
            </a:lvl6pPr>
            <a:lvl7pPr marL="2743189" indent="0">
              <a:buNone/>
              <a:defRPr sz="1000"/>
            </a:lvl7pPr>
            <a:lvl8pPr marL="3200388" indent="0">
              <a:buNone/>
              <a:defRPr sz="1000"/>
            </a:lvl8pPr>
            <a:lvl9pPr marL="365758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3/26/2018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310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2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28D15-D3C2-4679-99C3-1FA3A2CAC544}" type="datetimeFigureOut">
              <a:rPr lang="en-US" smtClean="0"/>
              <a:t>3/26/2018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674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9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9" indent="-228599" algn="l" defTabSz="91439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97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5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3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92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90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8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6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85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8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6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5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93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91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9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8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86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611073" y="3263644"/>
            <a:ext cx="2651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j-lt"/>
              </a:rPr>
              <a:t>Cover Photo </a:t>
            </a:r>
            <a:r>
              <a:rPr lang="en-US" i="1" dirty="0">
                <a:solidFill>
                  <a:schemeClr val="bg1"/>
                </a:solidFill>
                <a:latin typeface="+mj-lt"/>
              </a:rPr>
              <a:t>Credit Label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1072" y="9978"/>
            <a:ext cx="3156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PAGE 1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3" name="Content Placeholder 8"/>
          <p:cNvSpPr>
            <a:spLocks noGrp="1"/>
          </p:cNvSpPr>
          <p:nvPr/>
        </p:nvSpPr>
        <p:spPr>
          <a:xfrm>
            <a:off x="758262" y="3790297"/>
            <a:ext cx="2743200" cy="120665"/>
          </a:xfrm>
          <a:prstGeom prst="rect">
            <a:avLst/>
          </a:prstGeom>
          <a:noFill/>
        </p:spPr>
        <p:txBody>
          <a:bodyPr anchor="ctr"/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000" dirty="0">
                <a:latin typeface="Garamond"/>
                <a:cs typeface="Garamond"/>
              </a:rPr>
              <a:t>Photo Credit: First Last Name </a:t>
            </a:r>
          </a:p>
        </p:txBody>
      </p:sp>
      <p:pic>
        <p:nvPicPr>
          <p:cNvPr id="41" name="Picture 40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865816" y="1499108"/>
            <a:ext cx="7406640" cy="12801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072" y="91966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j-lt"/>
              </a:rPr>
              <a:t>Report Title Background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3655" y="1395667"/>
            <a:ext cx="7698802" cy="1490276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13655" y="3698015"/>
            <a:ext cx="2930549" cy="365483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96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679066" y="972343"/>
            <a:ext cx="3354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+mj-lt"/>
              </a:rPr>
              <a:t>Customizable Map Label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Rounded Rectangular Callout 32"/>
          <p:cNvSpPr/>
          <p:nvPr/>
        </p:nvSpPr>
        <p:spPr>
          <a:xfrm>
            <a:off x="1262479" y="1590567"/>
            <a:ext cx="228600" cy="182880"/>
          </a:xfrm>
          <a:prstGeom prst="wedgeRoundRectCallout">
            <a:avLst>
              <a:gd name="adj1" fmla="val -67312"/>
              <a:gd name="adj2" fmla="val 9946"/>
              <a:gd name="adj3" fmla="val 16667"/>
            </a:avLst>
          </a:prstGeom>
          <a:solidFill>
            <a:srgbClr val="ECECEC"/>
          </a:solidFill>
          <a:ln w="19050"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b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OM</a:t>
            </a:r>
            <a:endParaRPr lang="en-US" sz="700" b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9065" y="2403856"/>
            <a:ext cx="3354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+mj-lt"/>
              </a:rPr>
              <a:t>Legend for Reserve Map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2442" y="9978"/>
            <a:ext cx="3156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PAGE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2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95417" y="1404115"/>
            <a:ext cx="1162725" cy="571874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95417" y="2875431"/>
            <a:ext cx="1791653" cy="119698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1152390" y="3201055"/>
            <a:ext cx="1077706" cy="544372"/>
            <a:chOff x="6550988" y="2469098"/>
            <a:chExt cx="1077706" cy="544372"/>
          </a:xfrm>
        </p:grpSpPr>
        <p:sp>
          <p:nvSpPr>
            <p:cNvPr id="64" name="TextBox 63"/>
            <p:cNvSpPr txBox="1"/>
            <p:nvPr/>
          </p:nvSpPr>
          <p:spPr>
            <a:xfrm>
              <a:off x="6704716" y="2469098"/>
              <a:ext cx="782265" cy="21544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Weather Station</a:t>
              </a:r>
              <a:endParaRPr 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6550988" y="2528914"/>
              <a:ext cx="108705" cy="10870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714294" y="2664657"/>
              <a:ext cx="914400" cy="34881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Water Quality Sample Location</a:t>
              </a:r>
              <a:endParaRPr 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Oval 66"/>
            <p:cNvSpPr>
              <a:spLocks noChangeAspect="1"/>
            </p:cNvSpPr>
            <p:nvPr/>
          </p:nvSpPr>
          <p:spPr>
            <a:xfrm>
              <a:off x="6552631" y="2783944"/>
              <a:ext cx="108705" cy="108705"/>
            </a:xfrm>
            <a:prstGeom prst="ellipse">
              <a:avLst/>
            </a:prstGeom>
            <a:solidFill>
              <a:srgbClr val="444E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288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1748" y="2374692"/>
            <a:ext cx="256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j-lt"/>
              </a:rPr>
              <a:t>Call To Action Background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103139" y="2798441"/>
            <a:ext cx="2926080" cy="3886200"/>
          </a:xfrm>
          <a:prstGeom prst="rect">
            <a:avLst/>
          </a:prstGeom>
          <a:solidFill>
            <a:srgbClr val="444E6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941748" y="852010"/>
            <a:ext cx="3354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+mj-lt"/>
              </a:rPr>
              <a:t>Legend for Trend Map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09839" y="1355119"/>
            <a:ext cx="824081" cy="740647"/>
            <a:chOff x="6624161" y="1077603"/>
            <a:chExt cx="824081" cy="740647"/>
          </a:xfrm>
        </p:grpSpPr>
        <p:sp>
          <p:nvSpPr>
            <p:cNvPr id="43" name="TextBox 42"/>
            <p:cNvSpPr txBox="1"/>
            <p:nvPr/>
          </p:nvSpPr>
          <p:spPr>
            <a:xfrm>
              <a:off x="6822519" y="1131052"/>
              <a:ext cx="480901" cy="1154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7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Increasing</a:t>
              </a:r>
              <a:endParaRPr lang="en-US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815055" y="1499863"/>
              <a:ext cx="633187" cy="1154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7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Not Changing</a:t>
              </a:r>
              <a:endParaRPr lang="en-US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Up Arrow 54"/>
            <p:cNvSpPr/>
            <p:nvPr/>
          </p:nvSpPr>
          <p:spPr>
            <a:xfrm>
              <a:off x="6655857" y="1077603"/>
              <a:ext cx="123246" cy="182880"/>
            </a:xfrm>
            <a:prstGeom prst="upArrow">
              <a:avLst/>
            </a:prstGeom>
            <a:solidFill>
              <a:srgbClr val="247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47BA0"/>
                </a:solidFill>
                <a:latin typeface="+mj-lt"/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>
            <a:xfrm>
              <a:off x="6645675" y="1563893"/>
              <a:ext cx="137160" cy="0"/>
            </a:xfrm>
            <a:prstGeom prst="line">
              <a:avLst/>
            </a:prstGeom>
            <a:ln w="635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Up Arrow 56"/>
            <p:cNvSpPr/>
            <p:nvPr/>
          </p:nvSpPr>
          <p:spPr>
            <a:xfrm rot="10800000">
              <a:off x="6653468" y="1312760"/>
              <a:ext cx="128016" cy="182880"/>
            </a:xfrm>
            <a:prstGeom prst="upArrow">
              <a:avLst/>
            </a:prstGeom>
            <a:solidFill>
              <a:srgbClr val="A3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47BA0"/>
                </a:solidFill>
                <a:latin typeface="+mj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815055" y="1327189"/>
              <a:ext cx="516167" cy="1154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7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Decreasing</a:t>
              </a:r>
              <a:endParaRPr lang="en-US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814935" y="1672037"/>
              <a:ext cx="524182" cy="1154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75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Insuff</a:t>
              </a:r>
              <a:r>
                <a:rPr lang="en-US" sz="7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Data</a:t>
              </a:r>
              <a:endParaRPr lang="en-US" sz="7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Multiply 59"/>
            <p:cNvSpPr/>
            <p:nvPr/>
          </p:nvSpPr>
          <p:spPr>
            <a:xfrm>
              <a:off x="6624161" y="1635370"/>
              <a:ext cx="182880" cy="182880"/>
            </a:xfrm>
            <a:prstGeom prst="mathMultiply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901010" y="9978"/>
            <a:ext cx="3156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PAGE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3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013985" y="1244540"/>
            <a:ext cx="1782732" cy="1008006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1013984" y="2736615"/>
            <a:ext cx="3085195" cy="4016563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4500619" y="2376013"/>
            <a:ext cx="3749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j-lt"/>
              </a:rPr>
              <a:t>Call To Action Photo </a:t>
            </a:r>
            <a:r>
              <a:rPr lang="en-US" i="1" dirty="0">
                <a:solidFill>
                  <a:schemeClr val="bg1"/>
                </a:solidFill>
                <a:latin typeface="+mj-lt"/>
              </a:rPr>
              <a:t>Credit Label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603201" y="2810384"/>
            <a:ext cx="2930549" cy="365483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Content Placeholder 8"/>
          <p:cNvSpPr>
            <a:spLocks noGrp="1"/>
          </p:cNvSpPr>
          <p:nvPr/>
        </p:nvSpPr>
        <p:spPr>
          <a:xfrm>
            <a:off x="4732564" y="2932792"/>
            <a:ext cx="2743200" cy="120665"/>
          </a:xfrm>
          <a:prstGeom prst="rect">
            <a:avLst/>
          </a:prstGeom>
          <a:noFill/>
        </p:spPr>
        <p:txBody>
          <a:bodyPr anchor="ctr"/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000" dirty="0">
                <a:latin typeface="Garamond"/>
                <a:cs typeface="Garamond"/>
              </a:rPr>
              <a:t>Photo Credit: First Last Name </a:t>
            </a:r>
          </a:p>
        </p:txBody>
      </p:sp>
    </p:spTree>
    <p:extLst>
      <p:ext uri="{BB962C8B-B14F-4D97-AF65-F5344CB8AC3E}">
        <p14:creationId xmlns:p14="http://schemas.microsoft.com/office/powerpoint/2010/main" val="2273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533469" y="1135908"/>
            <a:ext cx="3931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j-lt"/>
              </a:rPr>
              <a:t>NERRS Map - Individual Reserve Call-out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1926" y="31967"/>
            <a:ext cx="3156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PAGE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4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00179" y="1626427"/>
            <a:ext cx="1883284" cy="338554"/>
            <a:chOff x="33703" y="1626427"/>
            <a:chExt cx="1883284" cy="338554"/>
          </a:xfrm>
        </p:grpSpPr>
        <p:sp>
          <p:nvSpPr>
            <p:cNvPr id="8" name="TextBox 7"/>
            <p:cNvSpPr txBox="1"/>
            <p:nvPr/>
          </p:nvSpPr>
          <p:spPr>
            <a:xfrm>
              <a:off x="33703" y="1626427"/>
              <a:ext cx="14553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444E65"/>
                  </a:solidFill>
                  <a:latin typeface="+mj-lt"/>
                </a:rPr>
                <a:t>“Reserve” NERR</a:t>
              </a:r>
              <a:endParaRPr lang="en-US" sz="1600" b="1" i="1" dirty="0">
                <a:solidFill>
                  <a:srgbClr val="444E65"/>
                </a:solidFill>
                <a:latin typeface="+mj-lt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 rot="11898179">
              <a:off x="1413404" y="1719597"/>
              <a:ext cx="503583" cy="182800"/>
            </a:xfrm>
            <a:custGeom>
              <a:avLst/>
              <a:gdLst>
                <a:gd name="connsiteX0" fmla="*/ 503583 w 503583"/>
                <a:gd name="connsiteY0" fmla="*/ 17876 h 182800"/>
                <a:gd name="connsiteX1" fmla="*/ 341906 w 503583"/>
                <a:gd name="connsiteY1" fmla="*/ 15226 h 182800"/>
                <a:gd name="connsiteX2" fmla="*/ 254442 w 503583"/>
                <a:gd name="connsiteY2" fmla="*/ 182203 h 182800"/>
                <a:gd name="connsiteX3" fmla="*/ 0 w 503583"/>
                <a:gd name="connsiteY3" fmla="*/ 70885 h 18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583" h="182800">
                  <a:moveTo>
                    <a:pt x="503583" y="17876"/>
                  </a:moveTo>
                  <a:cubicBezTo>
                    <a:pt x="443506" y="2857"/>
                    <a:pt x="383429" y="-12162"/>
                    <a:pt x="341906" y="15226"/>
                  </a:cubicBezTo>
                  <a:cubicBezTo>
                    <a:pt x="300383" y="42614"/>
                    <a:pt x="311426" y="172927"/>
                    <a:pt x="254442" y="182203"/>
                  </a:cubicBezTo>
                  <a:cubicBezTo>
                    <a:pt x="197458" y="191479"/>
                    <a:pt x="42849" y="89880"/>
                    <a:pt x="0" y="70885"/>
                  </a:cubicBezTo>
                </a:path>
              </a:pathLst>
            </a:custGeom>
            <a:noFill/>
            <a:ln>
              <a:solidFill>
                <a:srgbClr val="444E65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9"/>
          <p:cNvSpPr/>
          <p:nvPr/>
        </p:nvSpPr>
        <p:spPr>
          <a:xfrm>
            <a:off x="637398" y="1599498"/>
            <a:ext cx="2930549" cy="365483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31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776</TotalTime>
  <Words>72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Narrow</vt:lpstr>
      <vt:lpstr>Calibri</vt:lpstr>
      <vt:lpstr>Calibri Light</vt:lpstr>
      <vt:lpstr>Garamond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LimnoTech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Padilla</dc:creator>
  <cp:lastModifiedBy>Amanda Flynn</cp:lastModifiedBy>
  <cp:revision>26</cp:revision>
  <dcterms:created xsi:type="dcterms:W3CDTF">2017-11-17T18:17:48Z</dcterms:created>
  <dcterms:modified xsi:type="dcterms:W3CDTF">2018-03-26T21:23:05Z</dcterms:modified>
</cp:coreProperties>
</file>