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ed473bd69d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ed42831db3.png"/><Relationship Id="rId3" Type="http://schemas.openxmlformats.org/officeDocument/2006/relationships/image" Target="../media/file5ed44f69206d.png"/><Relationship Id="rId4" Type="http://schemas.openxmlformats.org/officeDocument/2006/relationships/image" Target="../media/file5ed469b5b9a.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ed4318039b0.png"/><Relationship Id="rId3" Type="http://schemas.openxmlformats.org/officeDocument/2006/relationships/image" Target="../media/file5ed4740f53bf.png"/><Relationship Id="rId4" Type="http://schemas.openxmlformats.org/officeDocument/2006/relationships/image" Target="../media/file5ed4bcb1f83.png"/><Relationship Id="rId5" Type="http://schemas.openxmlformats.org/officeDocument/2006/relationships/image" Target="../media/file5ed4375174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ed439c37cbe.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ACE Basin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helps protect the natural beauty, abundant wildlife, and unique cultural heritage of the South Carolina lowcountry. The ACE Basin is one of the largest undeveloped estuaries on the East Coast. It is named for the Ashepoo, Combahee, and Edisto Rivers, which meet at St. Helena Sound. Although the basin is largely undeveloped, it is influenced by growth in the nearby cities of Charleston and Beaufort. The reserve protects cypress swamps, historic plantation homes, old rice fields, oyster reefs, and expansive tidal marshes while providing a variety of outdoor recreational opportunities.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http://www.dnr.sc.gov/marine/NERR/index.html</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temperatures were fairly consistent with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remained low at all sampling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all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decreasing at three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Ashepoo Combahee Edisto Basin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~20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fairly consistent with the long-term historical average in 2016</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Bennett's Point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Edisto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Fishing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Mosquito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 Pierre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EI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Edisto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Fishing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Mosquito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 Pierre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ACE Basin NERR, data show that DIN concentrations are not changing over the long-term at two locations and are decreasing at one location. Most of the measurements are in the fair to good range. The critical threshold of 0.5 mg/L has not been exceeded at any ACE Basin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ACE Basin NERR, data show that chlorophyll a levels are decreasing over the long-term at the three out of four locations. Most of the measurements are in the fair to good range. Concentrations exceed the critical threshold of 20 ug/L, at times, at two out of four sampling locations. Concentrations most often exceed the critical threshold at Fishing Creek.</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is not changing at ACE Basin locations.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2018-03-25T15:08:38Z</dcterms:modified>
</cp:coreProperties>
</file>