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6e0aa66bea.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6e014373def.png"/><Relationship Id="rId3" Type="http://schemas.openxmlformats.org/officeDocument/2006/relationships/image" Target="../media/file56e049fa5f9f.png"/><Relationship Id="rId4" Type="http://schemas.openxmlformats.org/officeDocument/2006/relationships/image" Target="../media/file56e045964f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6e01ce45a3b.png"/><Relationship Id="rId3" Type="http://schemas.openxmlformats.org/officeDocument/2006/relationships/image" Target="../media/file56e022e66378.png"/><Relationship Id="rId4" Type="http://schemas.openxmlformats.org/officeDocument/2006/relationships/image" Target="../media/file56e02e81ae4.png"/><Relationship Id="rId5" Type="http://schemas.openxmlformats.org/officeDocument/2006/relationships/image" Target="../media/file56e04c8b1f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6e05e76413f.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Chesapeake Bay - Maryland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The Chesapeake Bay is the largest estuary in the United States, and one of the most productive bodies of water in the world. The Chesapeake Bay Reserve is made up of three sites—Jug Bay, Otter Point Creek, and Monie Bay. These sites reflect the diversity of estuarine habitats found within the Maryland portion of the Bay. These tributaries are an important component of the overall health of the Chesapeake Bay ecosystem.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http://dnr.maryland.gov/waters/cbnerr/Pages/default.aspx</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wetter - precipitation  was above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cooler - air temperatures in spring were lower than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The highest observed dissolved inorganic nitrogen (DIN) concentrations occurred in winter at Iron Pot Landing</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Algae blooms were observed at all four sampling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Nutrients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(nitrogen and phosphorus) vary across locations in terms of trends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increasing at one out of four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one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Chesapeake Bay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Precipitation  was ~10 inches greater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cooler in April and May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JB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Jug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IP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Iron Pot Landing</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Mataponi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OC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Otter Point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RR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Railroad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IP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Iron Pot Landing</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Mataponi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OC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Otter Point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RR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Railroad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CBM NERR, data show that DIN concentrations are not changing over the long-term at three locations and are decreasing at one location. Most of the measurements are in the fair to good range. The critical threshold of 0.5 mg/L is exceeded, at times, at all locations. Concentrations most often exceed the critical threshold at Otter Point Creek.</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CBM NERR, data show that chlorophyll a levels are not changing over the long-term at the three locations and are decreasing at one location. Most of the measurements are in the poor to good range. Concentrations exceed the critical threshold of 20 ug/L, at times, at all sampling locations. Concentrations most often exceed the critical threshold at Otter Point Creek.</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is not changing at Iron Pot, Railroad, or Mataponi Creek in Jug Bay.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2018-03-25T15:02:09Z</dcterms:modified>
</cp:coreProperties>
</file>