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e4c4555b5a.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e4c14fd76b2.png"/><Relationship Id="rId3" Type="http://schemas.openxmlformats.org/officeDocument/2006/relationships/image" Target="../media/file5e4c39764b1f.png"/><Relationship Id="rId4" Type="http://schemas.openxmlformats.org/officeDocument/2006/relationships/image" Target="../media/file5e4c673b26a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e4c6c5416e.png"/><Relationship Id="rId3" Type="http://schemas.openxmlformats.org/officeDocument/2006/relationships/image" Target="../media/file5e4c181c2ef8.png"/><Relationship Id="rId4" Type="http://schemas.openxmlformats.org/officeDocument/2006/relationships/image" Target="../media/file5e4c3af060ad.png"/><Relationship Id="rId5" Type="http://schemas.openxmlformats.org/officeDocument/2006/relationships/image" Target="../media/file5e4c4ce3353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e4c7991457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Chesapeake Bay - Virginia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As the nation’s largest estuary, the Chesapeake Bay reserve contains a diverse collection of habitats including oyster reefs, seagrass beds, tidal wetlands, sandy shoals, and mudflats. To protect the full range of habitat, Virginia’s Chesapeake Bay Reserve established a multi-site system that manages diverse habitats, from tidal freshwater to high salinity condition. The reserve is in the York River Basin and includes parts of Sweet Hall Marsh, Taskinas Creek, Catlett Island, and Goodwin Islands.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http://www.vims.edu/cbnerr/</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Precipitation was consistent with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hotter – air temperatures were higher in the late winter/late summer/fall compared to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concentrations steadily decreased at two out of four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Algal blooms were observed at three out of four sampling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Phosphorus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(ortho-phosphate) is increasing at three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decreasing at two out of four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one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Chesapeake Bay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Precipitation  in 2016 was ~42 inches and is consistent with the long-term historical average</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higher in the February, March, August, September and October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TC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Taskinas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Claybank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GI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Goodwin Islands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Sweethall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TC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Taskinas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Claybank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GI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Goodwin Islands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Sweethall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TC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Taskinas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CBV NERR, data show that DIN concentrations are not changing over the long-term. Most of the measurements are in the fair to good range. The critical threshold of 0.5 mg/L is rarely exceeded.</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CBV NERR, data show that chlorophyll a levels are decreasing over the long-term at the two upstream locations and are not changing at the two downstream locations. Most of the measurements are in the fair to good range. Concentrations exceed the critical threshold of 20 ug/L, at times, at all sampling locations. Concentrations most often exceed the critical threshold at Sweethall.</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Taskinas Creek. Most of the measurements vary between the fair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2018-03-25T15:03:07Z</dcterms:modified>
</cp:coreProperties>
</file>