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3e8c650e66dc.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3e8c67c43de0.png"/><Relationship Id="rId3" Type="http://schemas.openxmlformats.org/officeDocument/2006/relationships/image" Target="../media/file3e8c6f58332.png"/><Relationship Id="rId4" Type="http://schemas.openxmlformats.org/officeDocument/2006/relationships/image" Target="../media/file3e8c373f228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3e8c13d74bdf.png"/><Relationship Id="rId3" Type="http://schemas.openxmlformats.org/officeDocument/2006/relationships/image" Target="../media/file3e8c57a478a4.png"/><Relationship Id="rId4" Type="http://schemas.openxmlformats.org/officeDocument/2006/relationships/image" Target="../media/file3e8c48ecb2.png"/><Relationship Id="rId5" Type="http://schemas.openxmlformats.org/officeDocument/2006/relationships/image" Target="../media/file3e8c13192c3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3e8c6aa863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Delware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consists of two components: 1,087 acres of freshwater wetlands, ponds, and forest lands in Blackbird Creek, and 5,119 acres of salt marsh and open water habitats on the St. Jones River on Delaware Bay. The Blackbird Creek watershed is a predominantly rural area consisting of wetlands, forests, and agricultural lands. The St. Jones River watershed has significant development in upstream non-tidal area, where urbanized Dover dominates the middle and upper watershed. Downstream portions of the St. Jones River watershed are still primarily agricultural.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http://www.dnrec.delaware.gov/coastal/DNERR/Pages/DelawareNationalEstuarineResearchReserve.aspx</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Precipitation was consistent with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air temperatures were higher in the early spring/summer/fall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exceeded the water quality threshold for part of the year at three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Algae growth exceeded the water quality threshold for part of the year at all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are not changing at most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Delaware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in 2016 was ~43 inches which is consistent with the long-term historical average</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in February, March, and August through November compared to the long-term historical average in 2016</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SJ</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Saint Jones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Blackbird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Division Street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Lebanon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Scotton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Blackbird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Division Street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Lebanon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Scotton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Delaware NERR, data show that DIN concentrations are not changing over the long-term. Measurements are in the poor to good range. The critical threshold of 0.5 mg/L is exceeded.</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Delaware NERR, data show that chlorophyll a levels are not changing over the long-term at most locations, but are increasing at Blackbird Landing. Most of the measurements are in the poor to fair range. Concentrations exceed the critical threshold of 20 ug/L at all sampling locations. Concentrations most often exceed the critical threshold at Blackbird Landing.</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is not changing at any Delaware sampling location.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Kari St. Laurent</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Kari.StLaurent@state.de.us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(302) 735-3413</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2018-03-25T15:02:33Z</dcterms:modified>
</cp:coreProperties>
</file>