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8c8f9b219d.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8c8220b7b0c.png"/><Relationship Id="rId3" Type="http://schemas.openxmlformats.org/officeDocument/2006/relationships/image" Target="../media/file58c87bde2be9.png"/><Relationship Id="rId4" Type="http://schemas.openxmlformats.org/officeDocument/2006/relationships/image" Target="../media/file58c84d74267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8c86bef1a4d.png"/><Relationship Id="rId3" Type="http://schemas.openxmlformats.org/officeDocument/2006/relationships/image" Target="../media/file58c82c2d2d18.png"/><Relationship Id="rId4" Type="http://schemas.openxmlformats.org/officeDocument/2006/relationships/image" Target="../media/file58c832602d2c.png"/><Relationship Id="rId5" Type="http://schemas.openxmlformats.org/officeDocument/2006/relationships/image" Target="../media/file58c8189d488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8c82279327a.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Grand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represents one of the most biologically productive ecosystems in the northern Gulf of Mexico. The habitat within the reserve supports rare and endangered plant and animal species, important marine fisheries, and archeological sites. The site encompasses black needle rush marshes, maritime pine forests, pine savanna, salt pannes and pools, and pitcher plant bogs. Many species of carnivorous plants and orchids are present in the higher savanna habitats.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http://grandbaynerr.org/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rainfall was below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air temperatures were higher than the long-term historical average for 8 months out of the year</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was in the good to fair range for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summer at three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Nitrogen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(ammonium) is decreasing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three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Grand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~8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much higher in March, October and November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Crooked Bayou</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Bayou Cumbest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Bayou Heron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Bangs Lake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Point Aux Chenes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Bayou Cumbest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Bayou Heron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Bangs Lake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Point Aux Chenes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Grand Bay NERR, data show that DIN concentrations are decreasing over the long-term at Bayou Cumbest and not changing at Bayou Heron. Most of the measurements are in the fair to good range. The critical threshold of 0.5 mg/L has not been exceeded at any Grand Bay sampling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Grand Bay NERR, data show that chlorophyll a levels are increasing over the long-term at three out of four locations. Most of the measurements vary between the poor to good range. Concentrations exceed the critical threshold of 20 ug/L, at times, at all sampling locations. Concentrations most often exceed the critical threshold at Bayou Cumbest.</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is not changing at any Grand Bay sampling location.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2018-03-25T15:06:11Z</dcterms:modified>
</cp:coreProperties>
</file>