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d3837f3387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d38728471a9.png"/><Relationship Id="rId3" Type="http://schemas.openxmlformats.org/officeDocument/2006/relationships/image" Target="../media/file5d383777153b.png"/><Relationship Id="rId4" Type="http://schemas.openxmlformats.org/officeDocument/2006/relationships/image" Target="../media/file5d3863c797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d38183c3f.png"/><Relationship Id="rId3" Type="http://schemas.openxmlformats.org/officeDocument/2006/relationships/image" Target="../media/file5d387cfb2ef2.png"/><Relationship Id="rId4" Type="http://schemas.openxmlformats.org/officeDocument/2006/relationships/image" Target="../media/file5d38baf59ce.png"/><Relationship Id="rId5" Type="http://schemas.openxmlformats.org/officeDocument/2006/relationships/image" Target="../media/file5d384fd11cf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d3863076f3d.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Great Bay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is a complex embayment and New Hampshire’s largest estuarine system, encompassing all of Great Bay and Little Bay, as well as the tidal portions of five major river systems: Bellamy, Oyster, Lamprey, Squamscott, and Winnicut. The Great Bay Reserve includes diverse land and water areas, including upland forest, salt marsh, mudflats, tidal creeks, rocky intertidal, eelgrass beds, and upland field habitats. The Bay's cultural heritage is equally diverse, from paleo-Indian villages dating to 6,000 years ago to colonial transportation and industrial use, to a proposed oil refinery in 1973.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http://greatbay.org/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dryer - precipitation  was below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warmer – late winter/early spring air temperatures were higher than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The highest observed inorganic nitrogen (DIN) concentrations occurred in the rainy winter season at two out of four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the summer at one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increasing at three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not changing</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three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Great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Precipitation  was ~8 inches less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hotter in the winter compared to the long-term historical average in 2016</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GL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Greenland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GB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Great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Lamprey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Oyster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SQ</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Squamscott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GB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Great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Lamprey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Oyster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SQ</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Squamscott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Great Bay NERR, data show that DIN concentrations are not changing over the long-term at two locations, increasing at one location, and decreasing at one location. Most of the measurements are in the fair to good range. However, the critical threshold of 0.5 mg/L is exceeded and usually, during the fall.</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Great Bay NERR, data show that chlorophyll a levels are not changing over the long-term. Most of the measurements are in the fair to good range. Concentrations exceed the critical threshold of 20 ug/L, at times, at three out of four sampling locations. Concentrations most often exceed the critical threshold at Lamprey River.</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Great Bay, Lamprey River, and Squamscott River.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2018-03-25T15:05:25Z</dcterms:modified>
</cp:coreProperties>
</file>