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dc8d3a15d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dc8fa8503f.png"/><Relationship Id="rId3" Type="http://schemas.openxmlformats.org/officeDocument/2006/relationships/image" Target="../media/file5dc87dba2996.png"/><Relationship Id="rId4" Type="http://schemas.openxmlformats.org/officeDocument/2006/relationships/image" Target="../media/file5dc86ee2b6b.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dc82c252376.png"/><Relationship Id="rId3" Type="http://schemas.openxmlformats.org/officeDocument/2006/relationships/image" Target="../media/file5dc8274092b.png"/><Relationship Id="rId4" Type="http://schemas.openxmlformats.org/officeDocument/2006/relationships/image" Target="../media/file5dc86a700c.png"/><Relationship Id="rId5" Type="http://schemas.openxmlformats.org/officeDocument/2006/relationships/image" Target="../media/file5dc812932b1c.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dc83eef56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Guana Tolomato Matanzas (GTM)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encompasses the northernmost extent of mangrove habitat on the east coast of the United States and some of Florida’s highest dunes, some measuring 30 to 40 feet tall. The reserve is also home to one of the few remaining inlets in northeast Florida that isn’t protected by a jetty, thus presenting the perfect place to study historical inlets and natural systems. The coastal waters of the reserve are also important calving grounds for the endangered Right Whale.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http://www.gtmnerr.org/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Rainfall was consistent with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less humid - relative humidity was lower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was in the good to fair range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spring at two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(ammonium, nitrite, and nitrate) is decreasing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all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Guana Tolomato Mantanzas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consistent with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slightly higher in March, July, and October through December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Pellicer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Fort Matanzas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Pellicer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Pine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San Sebastian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Fort Matanzas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Pellicer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Pine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San Sebastian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GTM NERR, data show that DIN concentrations are not changing over the long-term. Most of the measurements are in the fair to good range.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GTM NERR, data show that chlorophyll a levels are not changing over the long-term. Most of the measurements are in the fair to good range. In 2016, phytoplankton growth peaked in the summer but none of the locations exceeded the critical threshold.</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increased at Pine Island and Pellicer Creek.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Dr. Nikki Dix</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Nikki.Dix@dep.state.fl.us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(904) 823-4519</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2018-03-25T15:07:14Z</dcterms:modified>
</cp:coreProperties>
</file>