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41886a041c8f.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418875977afd.png"/><Relationship Id="rId3" Type="http://schemas.openxmlformats.org/officeDocument/2006/relationships/image" Target="../media/file4188213c4f7d.png"/><Relationship Id="rId4" Type="http://schemas.openxmlformats.org/officeDocument/2006/relationships/image" Target="../media/file41885a640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418862e1bf1.png"/><Relationship Id="rId3" Type="http://schemas.openxmlformats.org/officeDocument/2006/relationships/image" Target="../media/file418860ec4245.png"/><Relationship Id="rId4" Type="http://schemas.openxmlformats.org/officeDocument/2006/relationships/image" Target="../media/file4188786412fa.png"/><Relationship Id="rId5" Type="http://schemas.openxmlformats.org/officeDocument/2006/relationships/image" Target="../media/file41885f2b72c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41882eac54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Jacques Cousteau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reserve is the only one in the system to be named after an individual. The Jacques Cousteau Reserve is a concentrated patchwork of federal and state lands which include a great variety of terrestrial, wetland, and aquatic habitats located within the New Jersey Pinelands forest ecosystem and on the coastal plain and the barrier islands of the Mullica River-Great Bay. With little more than one percent of the reserve subjected to human development, this area is regarded as one of the least disturbed estuaries in the densely populated urban corridor of the Northeastern United States.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http://jcnerr.org/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slightly warmer - air temperatures were higher, at times, during each season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all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and ammonium) are decreasing at one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one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Jacques Cousteau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~5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in February, March, August, and September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Nacote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B6</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Buoy 126</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Buoy 139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Bank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Chestnut Neck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B6</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Buoy 126</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Buoy 139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Bank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Chestnut Neck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Jacques Cousteau NERR, data show that DIN concentrations are not changing over the long-term. Most of the measurements are in the fair to good range. However, the critical threshold of 0.5 mg/L is exceeded several times at Lower Bank.</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Jacques Cousteau NERR, data show that chlorophyll a levels are not changing over the long-term. Most of the measurements are in the fair to good range. Concentrations exceed the critical threshold of 20 ug/L, at times, at three out of four sampling locations. Concentrations most often exceed the critical threshold at Buoy 139.</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Lower Bank. Most of the measurements vary between the fair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2018-03-25T15:06:38Z</dcterms:modified>
</cp:coreProperties>
</file>