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e346b7d348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e343c212a06.png"/><Relationship Id="rId3" Type="http://schemas.openxmlformats.org/officeDocument/2006/relationships/image" Target="../media/file5e342c8579c1.png"/><Relationship Id="rId4" Type="http://schemas.openxmlformats.org/officeDocument/2006/relationships/image" Target="../media/file5e342af179fe.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e34102b7eee.png"/><Relationship Id="rId3" Type="http://schemas.openxmlformats.org/officeDocument/2006/relationships/image" Target="../media/file5e346369eac.png"/><Relationship Id="rId4" Type="http://schemas.openxmlformats.org/officeDocument/2006/relationships/image" Target="../media/file5e342dd36835.png"/><Relationship Id="rId5" Type="http://schemas.openxmlformats.org/officeDocument/2006/relationships/image" Target="../media/file5e343e0b780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e34538360c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Jobos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Puerto Rico reserve encompasses parts of Mar Negro and Cayos Caribe, a linear formation of 15 tear-shaped, reef fringed, mangrove islands extending westward from the southern tip of the mouth of Jobos Bay. Jobos Bay supports extensive healthy sea grass beds comprised of Thalassia and Halodule, interspersed with macroalgae and coral rubble. This reserve also includes extensive upland dry forests, lagoons, seagrass beds, and is commercially important for marine recreation, commercial and recreational fishing, and ecotourism.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https://coast.noaa.gov/nerrs/reserves/jobos-bay.html</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winter air temperatures were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low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Algal blooms occurred at two out of four locations in the summer and winter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decreasing at two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one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Jobos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~15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hotter in the summer/fall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JB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Jobos Bay Weather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09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Station 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10</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Station 10</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19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Station 19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20</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Station 20</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09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Station 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10</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Station 10</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19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Station 19</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20</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Station 20</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Jobos Bay NERR, data show that DIN concentrations are not changing over the long-term at three locations and are increasing at one location. All of the measurements are in the good range.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Jobos Bay NERR, data show that chlorophyll a levels are not changing over the long-term at three locations and are increasing at one location. Most of the measurements are in the fair to good range. Concentrations exceed the critical threshold of 20 ug/L, at times, at location 9.</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increased at sample locations 9 and 20.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2018-03-25T15:09:35Z</dcterms:modified>
</cp:coreProperties>
</file>