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245c5b8210a.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245c4d3066c.png"/><Relationship Id="rId3" Type="http://schemas.openxmlformats.org/officeDocument/2006/relationships/image" Target="../media/file245c407956.png"/><Relationship Id="rId4" Type="http://schemas.openxmlformats.org/officeDocument/2006/relationships/image" Target="../media/file245c768e773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245c70d8750a.png"/><Relationship Id="rId3" Type="http://schemas.openxmlformats.org/officeDocument/2006/relationships/image" Target="../media/file245c175fb70.png"/><Relationship Id="rId4" Type="http://schemas.openxmlformats.org/officeDocument/2006/relationships/image" Target="../media/file245c680d7efa.png"/><Relationship Id="rId5" Type="http://schemas.openxmlformats.org/officeDocument/2006/relationships/image" Target="../media/file245c6bd268ac.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245c7732178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Kachemak Bay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is the largest reserve in the system, covering more than 320 miles of Alaska’s shoreline. It’s one of the most productive, diverse, and intensively used estuaries in the state. The bay is 39 miles long and 24 miles wide at its entrance between Anchor Point and Point Pogibshi, with more than 320 miles of shoreline. Among its most spectacular features is the Homer Spit, the nation’s second largest spit, projecting 4.5 miles out into the Kachemak Bay. A 28-foot tidal range creates a wide band of intertidal habitats. Rocky substrates intermixed with beaches and tidal flats, extensive mud flats, wetlands, glaciers, submerged aquatic vegetation, and open water are the predominant habitat features.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http://accs.uaa.alaska.edu/kachemak-bay-national-estuarine-research-reserve/</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hotter - air temperatures were higher most of the year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was in the good to fair range at all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Algae growth was in the good range at all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oxygen concentrations were lower than the historical average at all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increasing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increasing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Nitrogen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(ammonium) is increasing at three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not changing</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three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Kachemak Bay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The Homer meteorological station was not able to measure precipitation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much hotter for most months in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HO</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Homer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H3</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Homer Surface 3</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HD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Homer Dolphin Deep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Seldovia Deep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Seldovia Surface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HD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Homer Deep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HH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Homer Harbor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HS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Homer Shallow</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Seldovia Deep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Seldovia Shallow</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Kachemak Bay NERR, data show that DIN concentrations are decreasing over the long-term at three locations and not changing at two locations. Most of the measurements are in the good range. The critical threshold of 0.5 mg/L has not been exceeded at any Kachemak Bay sampling location.</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Kachemak Bay NERR, data show that chlorophyll a are not changing over the long-term. Most of the measurements are in the fair to good range. Concentrations exceed the critical threshold of 20 ug/L at all sampling locations. The highest observed chlorophyll a concentration was observed at Homer Shallow.</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Homer Dolphin Deep and at both Seldovia stations. All measurements are within the good range at all stations.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2018-04-25T14:03:15Z</dcterms:modified>
</cp:coreProperties>
</file>