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7c8236c422b.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7c818e16c3a.png"/><Relationship Id="rId3" Type="http://schemas.openxmlformats.org/officeDocument/2006/relationships/image" Target="../media/file57c83b0a585c.png"/><Relationship Id="rId4" Type="http://schemas.openxmlformats.org/officeDocument/2006/relationships/image" Target="../media/file57c8449b1b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7c8547e128b.png"/><Relationship Id="rId3" Type="http://schemas.openxmlformats.org/officeDocument/2006/relationships/image" Target="../media/file57c853124325.png"/><Relationship Id="rId4" Type="http://schemas.openxmlformats.org/officeDocument/2006/relationships/image" Target="../media/file57c846891b8e.png"/><Relationship Id="rId5" Type="http://schemas.openxmlformats.org/officeDocument/2006/relationships/image" Target="../media/file57c840a12c8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7c821de64f.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Lake Superior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is located along a river-to-lake gradient at the confluence of the St. Louis River and Lake Superior, the largest and most pristine of the Great Lakes. The reserve is a combination of distinct land areas that include uplands and submerged lands; riparian and riverine habitat; riverine islands; emergent freshwater marshes, interdunal wetlands and scrub swamp; aspen, dry and hardwood forests; and open sand beach and dunes.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http://lakesuperiorreserve.org/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Precipitation was consistent with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air temperatures in the late fall/winter were higher compared to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dissolved inorganic phosphorus (DIP) concentrations occurred in the winter at three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late summer at two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does not have enough data to determine a trend</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does not have enough data to determine a trend</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Nutrients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(nitrogen and phosphorus) do not have enough data to determine a trend</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does not have enough data to determine a trend</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Lake Superior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was consistent with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much higher in November and January through March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PO</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Pokegama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Barker's Island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Blatnik Bridge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Oliver Bridge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PO</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Pokegama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Barker's Island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Blatnik Bridge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Oliver Bridge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PO</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Pokegama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Phosphorus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phosphorus (DIP) is the type of phosphorus in the water phytoplankton need to grow. At Lake Superior NERR, there is not enough data to determine if DIP concentrations are changing over the long-term. Most of the measurements are in the poor to good range. The critical threshold of 0.01 mg/L has been exceeded, at times, at all sampling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Lake Superior NERR, there is not enough data to determine if chlorophyll a concentrations are changing over the long-term. Most of the measurements are in the poor range. Concentrations exceed the critical threshold of 6 ug/L, at times, at all sampling locations. The critical threshold is most often exceeded at Barker's Island.</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Blatnik Bridge and Barker's Island. Most of the measurements vary between the fair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2018-03-25T15:10:54Z</dcterms:modified>
</cp:coreProperties>
</file>