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5df05404e5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5df0556b4685.png"/><Relationship Id="rId3" Type="http://schemas.openxmlformats.org/officeDocument/2006/relationships/image" Target="../media/file5df01987685a.png"/><Relationship Id="rId4" Type="http://schemas.openxmlformats.org/officeDocument/2006/relationships/image" Target="../media/file5df036975fb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5df09fe6f40.png"/><Relationship Id="rId3" Type="http://schemas.openxmlformats.org/officeDocument/2006/relationships/image" Target="../media/file5df03486a12.png"/><Relationship Id="rId4" Type="http://schemas.openxmlformats.org/officeDocument/2006/relationships/image" Target="../media/file5df07dd07f7f.png"/><Relationship Id="rId5" Type="http://schemas.openxmlformats.org/officeDocument/2006/relationships/image" Target="../media/file5df0711b7d1b.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5df048ac5f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Narragansett Bay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This reserve is located on three islands in the geographic center of the Narragansett Bay in Rhode Island: Prudence, Patience, and Hope. The islands contain diverse upland, aquatic, and estuarine habitats including coastal grassland, coastal shrubland, maritime forests, lowland streams, coastal marshes, cobble and rocky shores, and muddy bottoms. Both Patience and Hope islands are uninhabited; approximately 60 percent of Prudence Island is included in the reserve's boundaries. The reserve is surrounded by a small island community of summer and year-round residents.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http://www.nbnerr.org/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dryer - precipitation was below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warmer – late winter/early spring air temperatures were higher than the long-term historical average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Dissolved inorganic nitrogen (DIN) concentrations were low for most of the year at all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An algal bloom occurred in late summer at two out of four locations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Phosphorus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(ortho-phosphate) is increasing at three out of four locations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growth is not changing</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decreasing at two out of four locations</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Narragansett Bay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Precipitation was ~3 inches less than the long-term historical average in 2016</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was higher January through March and in August of 2016 compared to the long-term historical average</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PC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Potters Cove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NC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Nag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PC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Potters Cove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TB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T-Wharf Bottom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TS</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T-Wharf Surface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NC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Nag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PC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Potters Cove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TB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T-Wharf Bottom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TS</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T-Wharf Surface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Nitrogen</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nitrogen (DIN) is the type of nitrogen in the water phytoplankton need to grow. At Narragansett Bay NERR, there is not enough data to determine if DIN concentrations are changing over the long-term. Most of the measurements are in the fair to good range. The critical threshold of 0.5 mg/L has not been exceeded at any sampling location.</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Narragansett Bay NERR, data show that chlorophyll a levels are not changing over the long-term. Most of the measurements are in the fair to good range. Concentrations exceed the critical threshold of 20 ug/L, at times, at Nag Creek and Potters Cove.</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decreased at T-Wharf Surface and T-Wharf Bottom. Most of the measurements vary between the poor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NOAA</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first.last@noaa.gov</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(555) 555-1212</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2018-03-25T15:09:09Z</dcterms:modified>
</cp:coreProperties>
</file>