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eb03f1e12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eb06a267554.png"/><Relationship Id="rId3" Type="http://schemas.openxmlformats.org/officeDocument/2006/relationships/image" Target="../media/file5eb03a4820eb.png"/><Relationship Id="rId4" Type="http://schemas.openxmlformats.org/officeDocument/2006/relationships/image" Target="../media/file5eb02cc56b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eb0131128cd.png"/><Relationship Id="rId3" Type="http://schemas.openxmlformats.org/officeDocument/2006/relationships/image" Target="../media/file5eb09fe2b2c.png"/><Relationship Id="rId4" Type="http://schemas.openxmlformats.org/officeDocument/2006/relationships/image" Target="../media/file5eb04b4e6bf0.png"/><Relationship Id="rId5" Type="http://schemas.openxmlformats.org/officeDocument/2006/relationships/image" Target="../media/file5eb06a332b5d.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eb01e4e730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North Carolina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was established to preserve the fragile natural areas that make up the third largest estuarine system in the country and the variety of life found there. The reserve is comprised of four sites that represent the two major biogeographic regions located north (Virginian) and south (Carolinian) of Cape Hatteras. The Currituck Banks site is in the Virginian, while Rachel Carson, Masonboro Island, and Zeke’s Island are Carolinian.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http://www.nccoastalreserve.net/</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dryer - rainfall was below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summer/fall air temperatures were higher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was in the good to fair range for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Algal blooms occurred in the spring and summer at East Cribbing and Zeke's Basin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Nitrogen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(ammonium ) is decreasing at all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increasing at all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three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North Carolina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~20 inches less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hotter in March and in the summer/fall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RC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Research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East Cribbing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Loosin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RC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Research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ZB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Zeke's Basin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East Cribbing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Loosin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RC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Research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ZB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Zeke's Basin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North Carolina NERR, data show that DIN concentrations are not changing over the long-term. All of the measurements are in the fair to good range. The critical threshold of 0.5 mg/L has not been exceeded at any sampling location.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North Carolina NERR, data show that chlorophyll a levels are increasing the long-term. Measurements are in the poor to good range. Concentrations exceed the critical threshold of 20 ug/L, at times, at three out of four sampling locations. Concentrations most often exceed the critical threshold at Zeke's Basin.</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Loosin Creek, Research Creek and Zeke's Basin.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2018-03-25T15:13:57Z</dcterms:modified>
</cp:coreProperties>
</file>