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d5c449e35a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d5c32316272.png"/><Relationship Id="rId3" Type="http://schemas.openxmlformats.org/officeDocument/2006/relationships/image" Target="../media/file5d5c7c353ab3.png"/><Relationship Id="rId4" Type="http://schemas.openxmlformats.org/officeDocument/2006/relationships/image" Target="../media/file5d5c3f362cfc.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d5c294a4ff9.png"/><Relationship Id="rId3" Type="http://schemas.openxmlformats.org/officeDocument/2006/relationships/image" Target="../media/file5d5c15175939.png"/><Relationship Id="rId4" Type="http://schemas.openxmlformats.org/officeDocument/2006/relationships/image" Target="../media/file5d5c9f310cf.png"/><Relationship Id="rId5" Type="http://schemas.openxmlformats.org/officeDocument/2006/relationships/image" Target="../media/file5d5c65b728c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d5c37ce305d.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Old Woman Creek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Ohio reserve was the first freshwater estuary on the Great Lakes in the reserve system. Located on the southwestern shore of Lake Erie, the site features freshwater marshes, swamp forests, a barrier beach, upland forests, and a riparian stream. As one of the few remaining intact examples of a freshwater estuary on the southern shore of Lake Erie, the reserve is a critical spawning and nursery ground for crappie, blue gill, and channel catfish. In times of high water, the estuary is dominated by important aquatic plants like the American water lotus.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http://naturepreserves.ohiodnr.gov/oldwomancreek</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precipitation was above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air temperatures were higher than the long-term historical average for 8 months out of the year</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The highest observed dissolved inorganic phosphorus (DIP) concentrations occurred in the spring at two out of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summer at three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Nitrogen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(nitrate) is decreasing at two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increasing at one out of four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one location and increasing at another location</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Old Woman Creek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Precipitation was ~20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higher in the summer/fall/winter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OW</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Old Woman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Berlin Road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DR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Darrow Road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Lower Estuary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WM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State Route 6</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BR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Berlin Road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DR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Darrow Road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OL</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Lower Estuary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WM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State Route 6</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Phosphorus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phosphorus (DIP) is the type of phosphorus in the water phytoplankton need to grow. At Old Woman Creek NERR, 2016 data show that DIP concentrations are highest in the spring. The measurements are in the poor to good range. However, the critical threshold of 0.015 mg/L is exceeded, at times, at all locations.</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Old Woman Creek NERR, 2016 data show that chlorophyll a levels increase from spring through the fall. Most of the measurements are in the poor range. Concentrations exceed the critical threshold of 20 ug/L, at times, at all sampling locations. Concentrations most often exceed the critical threshold at State Route 6 and Lower Estuary.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increased at Berlin Rd and decreased at Lower Estuary.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2018-03-25T15:13:16Z</dcterms:modified>
</cp:coreProperties>
</file>