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184ada65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181d806714.png"/><Relationship Id="rId3" Type="http://schemas.openxmlformats.org/officeDocument/2006/relationships/image" Target="../media/file5d183c7699e.png"/><Relationship Id="rId4" Type="http://schemas.openxmlformats.org/officeDocument/2006/relationships/image" Target="../media/file5d1826f2790b.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18562830a4.png"/><Relationship Id="rId3" Type="http://schemas.openxmlformats.org/officeDocument/2006/relationships/image" Target="../media/file5d18216f6d79.png"/><Relationship Id="rId4" Type="http://schemas.openxmlformats.org/officeDocument/2006/relationships/image" Target="../media/file5d182350604b.png"/><Relationship Id="rId5" Type="http://schemas.openxmlformats.org/officeDocument/2006/relationships/image" Target="../media/file5d1850ab68cf.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1823b973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Sapelo Island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occupies over one-third of Sapelo Island, the fourth largest Georgia barrier island and one of the most pristine. The reserve comprises 2,110 acres of upland maritime forest and hammock land and 4,000 acres of tidal salt marsh. The upland maritime forest is composed of a mix of native hardwoods. About 90 percent of the reserve's marshland is covered by smooth cordgrass.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http://www.sapelonerr.org/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temperatures were fairly consistent with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inorganic nitrogen (DIN) concentrations occurred in the summer at two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two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 at one location and decreasing at another location</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Sapelo Island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~8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fairly consistent with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Marsh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Cabretta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Dean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Hunt Dock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Duplin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Cabretta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Dean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Hunt Dock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Duplin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Sapelo Island NERR, data show that DIN concentrations are not changing over the long-term at most locations and are increasing at Cabretta Creek. Most of the measurements are in the fair to good range. However, the critical threshold of 0.5 mg/L is exceeded at Cabretta Creek and Dean Creek.</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Sapelo Island NERR, data show that chlorophyll a levels are not changing over the long-term at most locations and is decreasing at Lower Duplin. Measurements are in the poor to good range. Concentrations exceed the critical threshold of 20 ug/L, at times, at all sampling locations. Concentrations most often exceed the critical threshold at Cabretta Creek.</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Cabretta Creek and decreased at Dean Creek.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2018-03-25T15:14:08Z</dcterms:modified>
</cp:coreProperties>
</file>