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9a46af246a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9a41e97a05.png"/><Relationship Id="rId3" Type="http://schemas.openxmlformats.org/officeDocument/2006/relationships/image" Target="../media/file59a41c7b2c42.png"/><Relationship Id="rId4" Type="http://schemas.openxmlformats.org/officeDocument/2006/relationships/image" Target="../media/file59a4619c7a6b.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9a448fc17d3.png"/><Relationship Id="rId3" Type="http://schemas.openxmlformats.org/officeDocument/2006/relationships/image" Target="../media/file59a461972a3f.png"/><Relationship Id="rId4" Type="http://schemas.openxmlformats.org/officeDocument/2006/relationships/image" Target="../media/file59a41ea7559f.png"/><Relationship Id="rId5" Type="http://schemas.openxmlformats.org/officeDocument/2006/relationships/image" Target="../media/file59a4e99412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9a47e0714a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San Francisco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comprised of two areas—Rush Ranch and China Camp State Park—located 30 miles north and 50 miles northeast of San Francisco, along the salinity gradient of the San Francisco Bay. A primary focus of the reserve is supporting tidal marsh restoration through research, monitoring, and education. The reserve sites serve as valuable reference for the San Francisco region, where nearly 97 percent of the historic tidal wetlands have been lost to development. Reference sites provide a local baseline for scientific restoration activities.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http://www.sfbaynerr.org/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late winter and spring air temperatures were slightly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highest at First Mallard</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spring at Second Mallard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is increasing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San Francisco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~15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warmer in the late winter/spring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Rush Ranch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China Camp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First Mallard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Gallinas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Second Mallard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China Camp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First Mallard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GC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Gallinas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Second Mallard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San Francisco Bay NERR, there is not enough data to determine if DIN is changing over the long-term. Measurements are in the poor to good range. The critical threshold of 0.5 mg/L is often exceeded at First Mallard.</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San Francisco Bay NERR, data show that chlorophyll a levels are not changing over the long-term at most locations and are decreasing at China Camp. Most of the measurements are in the fair to good range. Concentrations exceed the critical threshold of 20 ug/L, at times, at all sampling locations. Concentrations most often exceed the critical threshold at First Mallard.</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China Camp and Gallinas Creek.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2018-03-25T15:14:18Z</dcterms:modified>
</cp:coreProperties>
</file>