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8f4c66d0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8f479804a3e.png"/><Relationship Id="rId3" Type="http://schemas.openxmlformats.org/officeDocument/2006/relationships/image" Target="../media/file58f476fa5077.png"/><Relationship Id="rId4" Type="http://schemas.openxmlformats.org/officeDocument/2006/relationships/image" Target="../media/file58f44caf4a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8f426046a29.png"/><Relationship Id="rId3" Type="http://schemas.openxmlformats.org/officeDocument/2006/relationships/image" Target="../media/file58f4cca7120.png"/><Relationship Id="rId4" Type="http://schemas.openxmlformats.org/officeDocument/2006/relationships/image" Target="../media/file58f4776b2bd2.png"/><Relationship Id="rId5" Type="http://schemas.openxmlformats.org/officeDocument/2006/relationships/image" Target="../media/file58f444ef613f.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8f477c040f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South Slough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and its watershed protect both upland and lowland habitats. Its uplands are characterized by steep slopes that support conifer forests and stream systems that supply fresh water to the estuary. The lowlands contain freshwater wetlands and ponds; high and low salt marshes that have experienced varying degrees of disturbance and recovery; emergent islands, including Valino Island; sand and mud flats; and beds of eelgrass which cover a significant portion of the Coos estuary substrate.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http://www.oregon.gov/DSL/SSNERR/Pages/index.aspx</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Total annual precipitation was approximately 29 inches at Tom’s Creek</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 data were only available for three months in the fall.</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at two out of four locations - one in the summer and one in the winter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does not have enough data to determine a trend</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does not have enough data to determine a trend</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South Slough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The meteorological station was relocated in 2016. Currently, there is only one year of data available for Tom's Creek.</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The meteorological station was relocated in 2016. Currently, only three months of air temperature data are available for Tom’s Creek.</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Tom's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Charleston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Elliot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Valino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Winchester Arm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Boathouse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Charleston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Valino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Winchester Arm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South Slough NERR, data show that DIN concentrations are not changing over the long-term. Most of the measurements are in the fair to good range. The critical threshold is 0.5 mg/L.</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South Slough NERR, data show that chlorophyll a levels are not changing over the long-term. Most of the measurements are in the fair to good range. Concentrations exceed the critical threshold of 20 ug/L, at times, at Charleston Bridge.</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Valino Island, Elliot Creek and Winchester Arm.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2018-03-25T15:17:15Z</dcterms:modified>
</cp:coreProperties>
</file>