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f8054352c7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f803e782e08.png"/><Relationship Id="rId3" Type="http://schemas.openxmlformats.org/officeDocument/2006/relationships/image" Target="../media/file5f804f222ffe.png"/><Relationship Id="rId4" Type="http://schemas.openxmlformats.org/officeDocument/2006/relationships/image" Target="../media/file5f80428d6b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f80597441a4.png"/><Relationship Id="rId3" Type="http://schemas.openxmlformats.org/officeDocument/2006/relationships/image" Target="../media/file5f8033f3bd9.png"/><Relationship Id="rId4" Type="http://schemas.openxmlformats.org/officeDocument/2006/relationships/image" Target="../media/file5f80495b1786.png"/><Relationship Id="rId5" Type="http://schemas.openxmlformats.org/officeDocument/2006/relationships/image" Target="../media/file5f8031198db.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f80459b19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Tijuana River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preserves one of the largest remaining examples of coastal wetland habitats in southern California. Located in Imperial Beach, CA, the reserve is situated in a highly urbanized location and is immediately adjacent to Tijuana, Mexico. Three quarters of the reserve's watershed is in Mexico, so reserve programs apply an international perspective to critical issues of habitat restoration, endangered species management, wastewater from Mexico, sediment management, and recreational use.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http://trnerr.org/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Air temperatures were relatively consistent with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inorganic nitrogen (DIN) concentrations occurred in the rainy winter season at three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early spring at Oneonta Slough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two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two locations and increasing at one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Tijuana River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~7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in 2016 was relatively consistent with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Tidal Linkage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Boca Rio</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Oneonta Slough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Pond Eleven Restored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South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Boca Rio</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Oneonta Slough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Pond Eleven Restored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South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Tijuana River NERR, data show that DIN concentrations are not changing over the long-term. Measurements are in the poor to good range. The critical threshold of 0.5 mg/L is exceeded at Oneonta Slough and Boca Rio.</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Tijuana River NERR, data show that chlorophyll a levels decreasing at Pond Eleven Restored and South Bay, and increasing at Oneonta Slough over the long-term. Most of the measurements are in the fair to good range. Concentrations exceed the critical threshold of 20 ug/L, at times, at three out of four sampling locations. Concentrations most often exceed the critical threshold at Oneonta Slough.</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concentrations are not changing at Tijuana River NERR.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2018-03-25T15:15:23Z</dcterms:modified>
</cp:coreProperties>
</file>