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b2c14646f7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b2c74953e9.png"/><Relationship Id="rId3" Type="http://schemas.openxmlformats.org/officeDocument/2006/relationships/image" Target="../media/file5b2c8b3546.png"/><Relationship Id="rId4" Type="http://schemas.openxmlformats.org/officeDocument/2006/relationships/image" Target="../media/file5b2c37e06d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b2c3f1d1003.png"/><Relationship Id="rId3" Type="http://schemas.openxmlformats.org/officeDocument/2006/relationships/image" Target="../media/file5b2c3442566.png"/><Relationship Id="rId4" Type="http://schemas.openxmlformats.org/officeDocument/2006/relationships/image" Target="../media/file5b2c400922d.png"/><Relationship Id="rId5" Type="http://schemas.openxmlformats.org/officeDocument/2006/relationships/image" Target="../media/file5b2c2cf5398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b2c7a365ab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Wells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protects fields, forests, freshwater wetlands, salt marsh, and sandy beach on the densely populated southern coast of Maine. Reserve facilities are situated at historic Laudholm farm, settled in 1642 and occupied by only four families over the ensuing 350 years. The Laudholm Trust, with about 2,500 members, develops programs that increase public awareness of, and support for, Wells Reserve research, education, and resource management.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http://www.wellsreserve.org/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dryer - precipitation was slightly below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warmer – late winter/late summer air temperatures were slightly higher than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concentrations were low for most of the year at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late fall at two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increasing at three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decreasing at one location</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three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Wells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~4 inches less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warmer in the late winter/late summer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LF</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Laudholm Farm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HT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Head of Tide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IN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Inlet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Little River Mouth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Skinner Mill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HT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Head of Tide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IN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Inlet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Little River Mouth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Skinner Mill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Weeks Bay NERR, data show that DIN concentrations are not changing over the long-term. Most of the measurements are in the fair to good range. The critical threshold of 0.5 mg/L has not been exceeded at any Weeks Bay sampling location.</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Weeks Bay NERR, data show that chlorophyll a levels are not changing over the long-term. Most of the measurements are in the good range. Concentrations rarely exceed the good threshold at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Skinner Bay, Little River Mouth, and Head of Tide. Most of the measurements vary between the fair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2018-03-25T15:15:43Z</dcterms:modified>
</cp:coreProperties>
</file>