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5d0b682e2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5d077f458b8.png"/><Relationship Id="rId3" Type="http://schemas.openxmlformats.org/officeDocument/2006/relationships/image" Target="../media/file55d018027978.png"/><Relationship Id="rId4" Type="http://schemas.openxmlformats.org/officeDocument/2006/relationships/image" Target="../media/file55d06eb1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5d07231bc3.png"/><Relationship Id="rId3" Type="http://schemas.openxmlformats.org/officeDocument/2006/relationships/image" Target="../media/file55d0225e5a1f.png"/><Relationship Id="rId4" Type="http://schemas.openxmlformats.org/officeDocument/2006/relationships/image" Target="../media/file55d07592041.png"/><Relationship Id="rId5" Type="http://schemas.openxmlformats.org/officeDocument/2006/relationships/image" Target="../media/file55d0443f7ac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5d0418a38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Weeks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encompasses more than 6,000 acres of tidal and forested wetlands within a small estuary, and is fringed with a variety of wetland habitats that receive freshwater from the Fish and Magnolia Rivers. Fire dependent, pitcher plant bogs contain a myriad of rare species and are easily accessible on the reserve's self-guiding nature trails.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http://www.outdooralabama.com/weeks-bay-reserve</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air temperatures were slightly higher than the long-term historical average for 10 months out of the year</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inorganic nitrogen (DIN) concentrations occurred in the winter at all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fall at all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decreasing at all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one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 at three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Weeks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~10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warmer in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Safe Harbor Met Station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Fish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Middle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Magnolia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WB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Weeks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Fish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Middle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Magnolia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WB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Weeks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Weeks Bay NERR, data show that DIN concentrations are not changing over the long-term. Measurements are in the poor to good range. The critical threshold of 0.5 mg/L is exceeded, at times, at all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Weeks Bay NERR, data show that chlorophyll a levels are not changing over the long-term at three locations and are increasing at one location. Most of the measurements are in the poor to fair range. Concentrations exceed the critical threshold of 20 ug/L, at times, at all sampling locations. Concentrations most often exceed the critical threshold at Middle Bay.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increased at Magnolia River, Middle Bay, and Weeks Bay.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2018-03-25T15:15:14Z</dcterms:modified>
</cp:coreProperties>
</file>