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e08744ddf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e0822e140f9.png"/><Relationship Id="rId3" Type="http://schemas.openxmlformats.org/officeDocument/2006/relationships/image" Target="../media/file5e0867d672a2.png"/><Relationship Id="rId4" Type="http://schemas.openxmlformats.org/officeDocument/2006/relationships/image" Target="../media/file5e087d366c8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e084c4928d4.png"/><Relationship Id="rId3" Type="http://schemas.openxmlformats.org/officeDocument/2006/relationships/image" Target="../media/file5e08741b489f.png"/><Relationship Id="rId4" Type="http://schemas.openxmlformats.org/officeDocument/2006/relationships/image" Target="../media/file5e0844b2cda.png"/><Relationship Id="rId5" Type="http://schemas.openxmlformats.org/officeDocument/2006/relationships/image" Target="../media/file5e086f07612f.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e081fe939ee.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Waquoit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located on the south shore of Cape Cod, Massachusetts and contains open waters, salt and fresh marshes, barrier beaches, sand dunes, rivers, mixed pine and oak forests, and sandplain grasslands. Waquoit Bay, approximately 825 acres, is the dominant water feature and once supported one of the most diverse estuarine fish communities in the state. Waquoit Bay is still important to commercial and recreational shellfish and finfish fisheries.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http://www.waquoitbayreserve.org/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precipitation was below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August and September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for most of the year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Childs River location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is not changing</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Waquoit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~12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in August and September in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Carriage House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Childs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Menauhant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Metoxit Point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Sage Lot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Childs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Menauhant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Metoxit Point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Sage Lot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Waquoit Bay NERR, data show that DIN concentrations increasing over the long-term at two out of four locations. Most of the measurements are in the fair to good range. The critical threshold of 0.5 mg/L has not been exceeded at Childs River since 2007.</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Waquoit Bay NERR, data show that chlorophyll a levels are not changing over the long-term at three locations, and are decreasing at one location. Most of the measurements are in the fair to good range, except for those collected at Childs River. Concentrations at Child River frequently exceed the critical threshold of 20 ug/L.</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Childs River, Metoxit Point, and Sage Lot.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2018-03-25T15:15:34Z</dcterms:modified>
</cp:coreProperties>
</file>