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aa0268a59ef.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aa04e892e8c.png"/><Relationship Id="rId3" Type="http://schemas.openxmlformats.org/officeDocument/2006/relationships/image" Target="../media/file5aa07ed36fd2.png"/><Relationship Id="rId4" Type="http://schemas.openxmlformats.org/officeDocument/2006/relationships/image" Target="../media/file5aa0787941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aa02aed42e1.png"/><Relationship Id="rId3" Type="http://schemas.openxmlformats.org/officeDocument/2006/relationships/image" Target="../media/file5aa0593e4d45.png"/><Relationship Id="rId4" Type="http://schemas.openxmlformats.org/officeDocument/2006/relationships/image" Target="../media/file5aa0533834d.png"/><Relationship Id="rId5" Type="http://schemas.openxmlformats.org/officeDocument/2006/relationships/image" Target="../media/file5aa0361bc8b.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aa057d468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Mission - Aransas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is a large contiguous complex of wetland, terrestrial, and marine environments named for the two river systems that flow into it. Coastal prairie, oak motte, riparian freshwater, and salt marsh habitats make up the reserve. The water portion consists of three large, open and shallow bays that support extensive tidal flats, seagrass beds, mangroves, and oyster reefs. The largest wetland habitat (24,400 acres) on the north side of the reserve is part of the Aransas National Wildlife Refuge and is the winter home to the critically endangered Whooping Crane.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http://www.missionaransas.org/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air temperatures were higher than the long-term historical average for 8 months out of the year</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were low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early summer at two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decreasing at one out of five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one out of five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all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Mission Aransas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~14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hotter for most of the year in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Copano East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AB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Aransas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Copano Bay East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CW</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Copano Bay West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Mesquite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Ship Channel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AB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Aransas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Copano Bay East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CW</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Copano Bay West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Mesquite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Ship Channel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Mission Aransas NERR, data show that DIN concentrations are not changing over the long-term. Most of the measurements are in the fair to good range. The critical threshold of 0.5 mg/L has not been exceeded at any Mission Aransas sampling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Mission Aransas NERR, data show that chlorophyll a levels are not changing over the long-term for most locations, and increasing at Ship Channel. Most of the measurements are in the fair to good range.</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all sample locations within Mission Aransas NERR.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2018-03-25T15:11:19Z</dcterms:modified>
</cp:coreProperties>
</file>