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emf" ContentType="image/x-em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P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elk_reserve_map.png"/><Relationship Id="rId3" Type="http://schemas.openxmlformats.org/officeDocument/2006/relationships/image" Target="../media/seas_bar_stack_elkcwmet_totprcp_yr.png"/><Relationship Id="rId4" Type="http://schemas.openxmlformats.org/officeDocument/2006/relationships/image" Target="../media/historical_seasonal_elkcwmet_atemp.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elk_do_mgl.png"/><Relationship Id="rId3" Type="http://schemas.openxmlformats.org/officeDocument/2006/relationships/image" Target="../media/threshold_criteria_plot_elksmnut_din_ts.png"/><Relationship Id="rId4" Type="http://schemas.openxmlformats.org/officeDocument/2006/relationships/image" Target="../media/threshold_criteria_plot_elkvmnut_chla_n_ts.png"/><Relationship Id="rId5" Type="http://schemas.openxmlformats.org/officeDocument/2006/relationships/image" Target="../media/P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nerr_system_map_elk.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Elkhorn Slough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California's Elkhorn Slough NERR winds inland nearly seven miles from Moss Landing. The Reserve supports extraordinary biological diversity, providing critical habitat for many species of fish and wildlife. Renowned for its outstanding birding opportunities, the Reserve is also home to large numbers of sea lions, harbor seals, and California sea otters. Over the last 100 years, Elkhorn Slough has experienced substantial loss of salt marsh. Reserve staff work with partners to understand the causes for this loss and use this information to develop methods to successfully restore this important habitat.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http://www.elkhornslough.org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2015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dryer - rainfall was below average compared to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hotter - air temperatures were higher in the late winter/spring compared to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The highest observed dissolved inorganic nitrogen (DIN) concentrations occurred in the rainy winter season at three out of four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in late fall at three out of four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increased</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Nutrients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(nitrogen and phosphorus) are not changing at most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not changing</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increased at two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2010-2015</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Elkhorn Slough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Rainfall was ~3 inches less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was much hotter in the late winter/spring of 2016 compared to the long-term historical average</a:t>
            </a:r>
          </a:p>
        </p:txBody>
      </p:sp>
      <p:graphicFrame xmlns:a="http://schemas.openxmlformats.org/drawingml/2006/main" xmlns:r="http://schemas.openxmlformats.org/officeDocument/2006/relationships" xmlns:p="http://schemas.openxmlformats.org/presentationml/2006/main">
        <p:nvGraphicFramePr>
          <p:cNvPr id="18" name=""/>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CW</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Caspian Weather Station</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id="19" name=""/>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id="20" name=""/>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AP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Azevedo Pond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NM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North Marsh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South Marsh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VM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Vierra Mouth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id="21" name=""/>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id="22" name=""/>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AP</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Azevedo Pond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NM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North Marsh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SM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South Marsh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VM</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Vierra Mouth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id="23" name=""/>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Elkhorn Slough NERR, data show that DIN concentrations are not changing over the long-term. Most of the measurements are in the fair to good range. However, the critical threshold of 0.5 mg/L is exceeded and usually, during the winter rainy season.</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Elkhorn Slough NERR, data show that chlorophyll a levels are not changing over the long-term. Most of the measurements are in the fair to good range. Concentrations exceed the critical threshold of 20 ug/L, at times, at all sampling locations. Concentrations most often exceed the critical threshold at North Marsh.</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increased at North Marsh and South Marsh.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Dr. Kerstin Wasson</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kerstin.wasson@gmail.com</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831-728-2822 x310</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2018-05-16T09:34:08Z</dcterms:modified>
</cp:coreProperties>
</file>