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5959"/>
    <a:srgbClr val="444E65"/>
    <a:srgbClr val="565656"/>
    <a:srgbClr val="A3D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166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366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4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98" indent="0" algn="ctr">
              <a:buNone/>
              <a:defRPr sz="2000"/>
            </a:lvl2pPr>
            <a:lvl3pPr marL="914396" indent="0" algn="ctr">
              <a:buNone/>
              <a:defRPr sz="1800"/>
            </a:lvl3pPr>
            <a:lvl4pPr marL="1371595" indent="0" algn="ctr">
              <a:buNone/>
              <a:defRPr sz="1600"/>
            </a:lvl4pPr>
            <a:lvl5pPr marL="1828793" indent="0" algn="ctr">
              <a:buNone/>
              <a:defRPr sz="1600"/>
            </a:lvl5pPr>
            <a:lvl6pPr marL="2285991" indent="0" algn="ctr">
              <a:buNone/>
              <a:defRPr sz="1600"/>
            </a:lvl6pPr>
            <a:lvl7pPr marL="2743189" indent="0" algn="ctr">
              <a:buNone/>
              <a:defRPr sz="1600"/>
            </a:lvl7pPr>
            <a:lvl8pPr marL="3200388" indent="0" algn="ctr">
              <a:buNone/>
              <a:defRPr sz="1600"/>
            </a:lvl8pPr>
            <a:lvl9pPr marL="3657586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8D15-D3C2-4679-99C3-1FA3A2CAC544}" type="datetimeFigureOut">
              <a:rPr lang="en-US" smtClean="0"/>
              <a:t>5/11/2018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4555-9B63-46B2-A063-ED0305E7E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614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8D15-D3C2-4679-99C3-1FA3A2CAC544}" type="datetimeFigureOut">
              <a:rPr lang="en-US" smtClean="0"/>
              <a:t>5/11/2018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4555-9B63-46B2-A063-ED0305E7E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518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8D15-D3C2-4679-99C3-1FA3A2CAC544}" type="datetimeFigureOut">
              <a:rPr lang="en-US" smtClean="0"/>
              <a:t>5/11/2018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4555-9B63-46B2-A063-ED0305E7E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815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8D15-D3C2-4679-99C3-1FA3A2CAC544}" type="datetimeFigureOut">
              <a:rPr lang="en-US" smtClean="0"/>
              <a:t>5/11/2018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4555-9B63-46B2-A063-ED0305E7E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353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9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9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9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8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8D15-D3C2-4679-99C3-1FA3A2CAC544}" type="datetimeFigureOut">
              <a:rPr lang="en-US" smtClean="0"/>
              <a:t>5/11/2018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4555-9B63-46B2-A063-ED0305E7E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422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8D15-D3C2-4679-99C3-1FA3A2CAC544}" type="datetimeFigureOut">
              <a:rPr lang="en-US" smtClean="0"/>
              <a:t>5/11/2018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4555-9B63-46B2-A063-ED0305E7E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888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6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8" indent="0">
              <a:buNone/>
              <a:defRPr sz="2000" b="1"/>
            </a:lvl2pPr>
            <a:lvl3pPr marL="914396" indent="0">
              <a:buNone/>
              <a:defRPr sz="1800" b="1"/>
            </a:lvl3pPr>
            <a:lvl4pPr marL="1371595" indent="0">
              <a:buNone/>
              <a:defRPr sz="1600" b="1"/>
            </a:lvl4pPr>
            <a:lvl5pPr marL="1828793" indent="0">
              <a:buNone/>
              <a:defRPr sz="1600" b="1"/>
            </a:lvl5pPr>
            <a:lvl6pPr marL="2285991" indent="0">
              <a:buNone/>
              <a:defRPr sz="1600" b="1"/>
            </a:lvl6pPr>
            <a:lvl7pPr marL="2743189" indent="0">
              <a:buNone/>
              <a:defRPr sz="1600" b="1"/>
            </a:lvl7pPr>
            <a:lvl8pPr marL="3200388" indent="0">
              <a:buNone/>
              <a:defRPr sz="1600" b="1"/>
            </a:lvl8pPr>
            <a:lvl9pPr marL="3657586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8" indent="0">
              <a:buNone/>
              <a:defRPr sz="2000" b="1"/>
            </a:lvl2pPr>
            <a:lvl3pPr marL="914396" indent="0">
              <a:buNone/>
              <a:defRPr sz="1800" b="1"/>
            </a:lvl3pPr>
            <a:lvl4pPr marL="1371595" indent="0">
              <a:buNone/>
              <a:defRPr sz="1600" b="1"/>
            </a:lvl4pPr>
            <a:lvl5pPr marL="1828793" indent="0">
              <a:buNone/>
              <a:defRPr sz="1600" b="1"/>
            </a:lvl5pPr>
            <a:lvl6pPr marL="2285991" indent="0">
              <a:buNone/>
              <a:defRPr sz="1600" b="1"/>
            </a:lvl6pPr>
            <a:lvl7pPr marL="2743189" indent="0">
              <a:buNone/>
              <a:defRPr sz="1600" b="1"/>
            </a:lvl7pPr>
            <a:lvl8pPr marL="3200388" indent="0">
              <a:buNone/>
              <a:defRPr sz="1600" b="1"/>
            </a:lvl8pPr>
            <a:lvl9pPr marL="3657586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8D15-D3C2-4679-99C3-1FA3A2CAC544}" type="datetimeFigureOut">
              <a:rPr lang="en-US" smtClean="0"/>
              <a:t>5/11/2018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4555-9B63-46B2-A063-ED0305E7E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50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8D15-D3C2-4679-99C3-1FA3A2CAC544}" type="datetimeFigureOut">
              <a:rPr lang="en-US" smtClean="0"/>
              <a:t>5/11/2018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4555-9B63-46B2-A063-ED0305E7E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203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8D15-D3C2-4679-99C3-1FA3A2CAC544}" type="datetimeFigureOut">
              <a:rPr lang="en-US" smtClean="0"/>
              <a:t>5/11/2018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4555-9B63-46B2-A063-ED0305E7E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240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7" y="987426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8" indent="0">
              <a:buNone/>
              <a:defRPr sz="1400"/>
            </a:lvl2pPr>
            <a:lvl3pPr marL="914396" indent="0">
              <a:buNone/>
              <a:defRPr sz="1200"/>
            </a:lvl3pPr>
            <a:lvl4pPr marL="1371595" indent="0">
              <a:buNone/>
              <a:defRPr sz="1000"/>
            </a:lvl4pPr>
            <a:lvl5pPr marL="1828793" indent="0">
              <a:buNone/>
              <a:defRPr sz="1000"/>
            </a:lvl5pPr>
            <a:lvl6pPr marL="2285991" indent="0">
              <a:buNone/>
              <a:defRPr sz="1000"/>
            </a:lvl6pPr>
            <a:lvl7pPr marL="2743189" indent="0">
              <a:buNone/>
              <a:defRPr sz="1000"/>
            </a:lvl7pPr>
            <a:lvl8pPr marL="3200388" indent="0">
              <a:buNone/>
              <a:defRPr sz="1000"/>
            </a:lvl8pPr>
            <a:lvl9pPr marL="3657586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8D15-D3C2-4679-99C3-1FA3A2CAC544}" type="datetimeFigureOut">
              <a:rPr lang="en-US" smtClean="0"/>
              <a:t>5/11/2018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4555-9B63-46B2-A063-ED0305E7E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329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7" y="987426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98" indent="0">
              <a:buNone/>
              <a:defRPr sz="2800"/>
            </a:lvl2pPr>
            <a:lvl3pPr marL="914396" indent="0">
              <a:buNone/>
              <a:defRPr sz="2400"/>
            </a:lvl3pPr>
            <a:lvl4pPr marL="1371595" indent="0">
              <a:buNone/>
              <a:defRPr sz="2000"/>
            </a:lvl4pPr>
            <a:lvl5pPr marL="1828793" indent="0">
              <a:buNone/>
              <a:defRPr sz="2000"/>
            </a:lvl5pPr>
            <a:lvl6pPr marL="2285991" indent="0">
              <a:buNone/>
              <a:defRPr sz="2000"/>
            </a:lvl6pPr>
            <a:lvl7pPr marL="2743189" indent="0">
              <a:buNone/>
              <a:defRPr sz="2000"/>
            </a:lvl7pPr>
            <a:lvl8pPr marL="3200388" indent="0">
              <a:buNone/>
              <a:defRPr sz="2000"/>
            </a:lvl8pPr>
            <a:lvl9pPr marL="3657586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8" indent="0">
              <a:buNone/>
              <a:defRPr sz="1400"/>
            </a:lvl2pPr>
            <a:lvl3pPr marL="914396" indent="0">
              <a:buNone/>
              <a:defRPr sz="1200"/>
            </a:lvl3pPr>
            <a:lvl4pPr marL="1371595" indent="0">
              <a:buNone/>
              <a:defRPr sz="1000"/>
            </a:lvl4pPr>
            <a:lvl5pPr marL="1828793" indent="0">
              <a:buNone/>
              <a:defRPr sz="1000"/>
            </a:lvl5pPr>
            <a:lvl6pPr marL="2285991" indent="0">
              <a:buNone/>
              <a:defRPr sz="1000"/>
            </a:lvl6pPr>
            <a:lvl7pPr marL="2743189" indent="0">
              <a:buNone/>
              <a:defRPr sz="1000"/>
            </a:lvl7pPr>
            <a:lvl8pPr marL="3200388" indent="0">
              <a:buNone/>
              <a:defRPr sz="1000"/>
            </a:lvl8pPr>
            <a:lvl9pPr marL="3657586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28D15-D3C2-4679-99C3-1FA3A2CAC544}" type="datetimeFigureOut">
              <a:rPr lang="en-US" smtClean="0"/>
              <a:t>5/11/2018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44555-9B63-46B2-A063-ED0305E7E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310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2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2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C28D15-D3C2-4679-99C3-1FA3A2CAC544}" type="datetimeFigureOut">
              <a:rPr lang="en-US" smtClean="0"/>
              <a:t>5/11/2018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2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544555-9B63-46B2-A063-ED0305E7E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674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9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9" indent="-228599" algn="l" defTabSz="91439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97" indent="-228599" algn="l" defTabSz="91439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95" indent="-228599" algn="l" defTabSz="91439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93" indent="-228599" algn="l" defTabSz="91439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92" indent="-228599" algn="l" defTabSz="91439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90" indent="-228599" algn="l" defTabSz="91439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8" indent="-228599" algn="l" defTabSz="91439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86" indent="-228599" algn="l" defTabSz="91439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85" indent="-228599" algn="l" defTabSz="91439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8" algn="l" defTabSz="9143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6" algn="l" defTabSz="9143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5" algn="l" defTabSz="9143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93" algn="l" defTabSz="9143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91" algn="l" defTabSz="9143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9" algn="l" defTabSz="9143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8" algn="l" defTabSz="9143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86" algn="l" defTabSz="9143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/>
          <p:cNvSpPr txBox="1"/>
          <p:nvPr/>
        </p:nvSpPr>
        <p:spPr>
          <a:xfrm>
            <a:off x="611073" y="3747742"/>
            <a:ext cx="2651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j-lt"/>
              </a:rPr>
              <a:t>Cover Photo </a:t>
            </a:r>
            <a:r>
              <a:rPr lang="en-US" i="1" dirty="0">
                <a:solidFill>
                  <a:schemeClr val="bg1"/>
                </a:solidFill>
                <a:latin typeface="+mj-lt"/>
              </a:rPr>
              <a:t>Credit Label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11072" y="9978"/>
            <a:ext cx="31565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+mj-lt"/>
              </a:rPr>
              <a:t>PAGE 1</a:t>
            </a:r>
          </a:p>
        </p:txBody>
      </p:sp>
      <p:sp>
        <p:nvSpPr>
          <p:cNvPr id="53" name="Content Placeholder 8"/>
          <p:cNvSpPr>
            <a:spLocks noGrp="1"/>
          </p:cNvSpPr>
          <p:nvPr/>
        </p:nvSpPr>
        <p:spPr>
          <a:xfrm>
            <a:off x="758262" y="4274395"/>
            <a:ext cx="2743200" cy="120665"/>
          </a:xfrm>
          <a:prstGeom prst="rect">
            <a:avLst/>
          </a:prstGeom>
          <a:noFill/>
        </p:spPr>
        <p:txBody>
          <a:bodyPr anchor="ctr"/>
          <a:lstStyle>
            <a:lvl1pPr algn="l" defTabSz="7772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000" dirty="0">
                <a:latin typeface="Garamond"/>
                <a:cs typeface="Garamond"/>
              </a:rPr>
              <a:t>Photo Credit: First Last Name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3614" y="960309"/>
            <a:ext cx="731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j-lt"/>
              </a:rPr>
              <a:t>Background Box for NERRS Program Content</a:t>
            </a:r>
            <a:endParaRPr lang="en-US" i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13655" y="1395667"/>
            <a:ext cx="7698802" cy="1866990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13655" y="4182113"/>
            <a:ext cx="2930549" cy="365483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872568" y="1495160"/>
            <a:ext cx="7406640" cy="1628409"/>
          </a:xfrm>
          <a:prstGeom prst="rect">
            <a:avLst/>
          </a:prstGeom>
          <a:solidFill>
            <a:srgbClr val="444E65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96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682442" y="810978"/>
            <a:ext cx="4389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j-lt"/>
              </a:rPr>
              <a:t>No additional elements required for Page 2…</a:t>
            </a:r>
            <a:endParaRPr lang="en-US" i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82442" y="9978"/>
            <a:ext cx="31565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+mj-lt"/>
              </a:rPr>
              <a:t>PAGE </a:t>
            </a:r>
            <a:r>
              <a:rPr lang="en-US" sz="3200" dirty="0" smtClean="0">
                <a:solidFill>
                  <a:schemeClr val="bg1"/>
                </a:solidFill>
                <a:latin typeface="+mj-lt"/>
              </a:rPr>
              <a:t>2</a:t>
            </a:r>
            <a:endParaRPr lang="en-US" sz="32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572887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739640" y="9978"/>
            <a:ext cx="31565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+mj-lt"/>
              </a:rPr>
              <a:t>PAGE </a:t>
            </a:r>
            <a:r>
              <a:rPr lang="en-US" sz="3200" dirty="0" smtClean="0">
                <a:solidFill>
                  <a:schemeClr val="bg1"/>
                </a:solidFill>
                <a:latin typeface="+mj-lt"/>
              </a:rPr>
              <a:t>3</a:t>
            </a:r>
            <a:endParaRPr lang="en-US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39640" y="837310"/>
            <a:ext cx="43576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>
                <a:solidFill>
                  <a:schemeClr val="bg1"/>
                </a:solidFill>
              </a:rPr>
              <a:t>No additional elements required for Page </a:t>
            </a:r>
            <a:r>
              <a:rPr lang="en-US" i="1" dirty="0" smtClean="0">
                <a:solidFill>
                  <a:schemeClr val="bg1"/>
                </a:solidFill>
              </a:rPr>
              <a:t>3…</a:t>
            </a:r>
            <a:endParaRPr lang="en-US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/>
          <p:cNvSpPr txBox="1"/>
          <p:nvPr/>
        </p:nvSpPr>
        <p:spPr>
          <a:xfrm>
            <a:off x="521926" y="31967"/>
            <a:ext cx="31565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+mj-lt"/>
              </a:rPr>
              <a:t>PAGE </a:t>
            </a:r>
            <a:r>
              <a:rPr lang="en-US" sz="3200" dirty="0" smtClean="0">
                <a:solidFill>
                  <a:schemeClr val="bg1"/>
                </a:solidFill>
                <a:latin typeface="+mj-lt"/>
              </a:rPr>
              <a:t>4</a:t>
            </a:r>
            <a:endParaRPr lang="en-US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21926" y="830586"/>
            <a:ext cx="43576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>
                <a:solidFill>
                  <a:schemeClr val="bg1"/>
                </a:solidFill>
              </a:rPr>
              <a:t>No additional elements required for Page </a:t>
            </a:r>
            <a:r>
              <a:rPr lang="en-US" i="1" dirty="0" smtClean="0">
                <a:solidFill>
                  <a:schemeClr val="bg1"/>
                </a:solidFill>
              </a:rPr>
              <a:t>4…</a:t>
            </a:r>
            <a:endParaRPr lang="en-US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0312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787</TotalTime>
  <Words>48</Words>
  <Application>Microsoft Office PowerPoint</Application>
  <PresentationFormat>Widescreen</PresentationFormat>
  <Paragraphs>10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Garamond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LimnoTech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Julie Padilla</dc:creator>
  <cp:lastModifiedBy>Amanda Flynn</cp:lastModifiedBy>
  <cp:revision>27</cp:revision>
  <dcterms:created xsi:type="dcterms:W3CDTF">2017-11-17T18:17:48Z</dcterms:created>
  <dcterms:modified xsi:type="dcterms:W3CDTF">2018-05-11T20:35:16Z</dcterms:modified>
</cp:coreProperties>
</file>